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93" d="100"/>
          <a:sy n="93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7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1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3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5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0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9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7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0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BEA1-F25B-4915-8F0D-050147F5FD5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0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os.org/disclosur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os.org/disclosur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47F940-0796-40B8-B977-2ECB13AB4365}"/>
              </a:ext>
            </a:extLst>
          </p:cNvPr>
          <p:cNvSpPr/>
          <p:nvPr/>
        </p:nvSpPr>
        <p:spPr>
          <a:xfrm>
            <a:off x="264756" y="1443841"/>
            <a:ext cx="8614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/>
              <a:t>I (and/or my co-authors) have something to disclose.</a:t>
            </a:r>
            <a:br>
              <a:rPr lang="en-US" sz="3000" b="1" dirty="0"/>
            </a:br>
            <a:br>
              <a:rPr lang="en-US" sz="1350" b="1" dirty="0"/>
            </a:br>
            <a:endParaRPr lang="en-US" sz="13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350" dirty="0">
              <a:latin typeface="Calibri" panose="020F0502020204030204" pitchFamily="34" charset="0"/>
            </a:endParaRPr>
          </a:p>
          <a:p>
            <a:pPr marR="12675" algn="ctr"/>
            <a:r>
              <a:rPr lang="en-US" sz="3000" b="1" dirty="0"/>
              <a:t> All relevant financial relationships </a:t>
            </a:r>
            <a:br>
              <a:rPr lang="en-US" sz="3000" b="1" dirty="0"/>
            </a:br>
            <a:r>
              <a:rPr lang="en-US" sz="3000" b="1" dirty="0"/>
              <a:t>have been mitigated.</a:t>
            </a:r>
          </a:p>
          <a:p>
            <a:pPr algn="ctr"/>
            <a:endParaRPr lang="en-US" sz="1350" b="1" dirty="0"/>
          </a:p>
          <a:p>
            <a:pPr algn="ctr"/>
            <a:endParaRPr lang="en-US" sz="1350" b="1" dirty="0"/>
          </a:p>
          <a:p>
            <a:pPr algn="ctr"/>
            <a:endParaRPr lang="en-US" sz="1350" b="1" dirty="0"/>
          </a:p>
          <a:p>
            <a:pPr algn="ctr"/>
            <a:br>
              <a:rPr lang="en-US" sz="1350" b="1" dirty="0"/>
            </a:br>
            <a:br>
              <a:rPr lang="en-US" sz="1350" b="1" dirty="0"/>
            </a:br>
            <a:r>
              <a:rPr lang="en-US" sz="1350" b="1" dirty="0"/>
              <a:t>Detailed disclosure information is available via:</a:t>
            </a:r>
            <a:br>
              <a:rPr lang="en-US" sz="1350" b="1" dirty="0"/>
            </a:br>
            <a:r>
              <a:rPr lang="en-US" sz="1350" b="1" dirty="0"/>
              <a:t>AAOS Disclosure Program on the AAOS website at</a:t>
            </a:r>
            <a:br>
              <a:rPr lang="en-US" sz="1350" b="1" dirty="0"/>
            </a:br>
            <a:r>
              <a:rPr lang="en-US" sz="1350" b="1" dirty="0">
                <a:hlinkClick r:id="rId2"/>
              </a:rPr>
              <a:t>http://www.aaos.org/disclosure</a:t>
            </a:r>
            <a:br>
              <a:rPr lang="en-US" sz="1350" b="1" dirty="0"/>
            </a:b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8478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6916" y="2044671"/>
            <a:ext cx="861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/>
              <a:t>I (and/or my co-authors) have nothing to disclose.</a:t>
            </a:r>
            <a:br>
              <a:rPr lang="en-US" sz="3000" b="1" dirty="0"/>
            </a:br>
            <a:br>
              <a:rPr lang="en-US" sz="1350" b="1" dirty="0"/>
            </a:br>
            <a:endParaRPr lang="en-US" sz="1350" b="1" dirty="0"/>
          </a:p>
          <a:p>
            <a:pPr algn="ctr"/>
            <a:endParaRPr lang="en-US" sz="1350" b="1" dirty="0"/>
          </a:p>
          <a:p>
            <a:pPr algn="ctr"/>
            <a:endParaRPr lang="en-US" sz="1350" b="1" dirty="0"/>
          </a:p>
          <a:p>
            <a:pPr algn="ctr"/>
            <a:endParaRPr lang="en-US" sz="1350" b="1" dirty="0"/>
          </a:p>
          <a:p>
            <a:pPr algn="ctr"/>
            <a:br>
              <a:rPr lang="en-US" sz="1350" b="1" dirty="0"/>
            </a:br>
            <a:br>
              <a:rPr lang="en-US" sz="1350" b="1" dirty="0"/>
            </a:br>
            <a:r>
              <a:rPr lang="en-US" sz="1350" b="1" dirty="0"/>
              <a:t>Detailed disclosure information is available via:</a:t>
            </a:r>
            <a:br>
              <a:rPr lang="en-US" sz="1350" b="1" dirty="0"/>
            </a:br>
            <a:br>
              <a:rPr lang="en-US" sz="1350" b="1" dirty="0"/>
            </a:br>
            <a:r>
              <a:rPr lang="en-US" sz="1350" b="1" dirty="0"/>
              <a:t>AAOS Disclosure Program on the AAOS website at</a:t>
            </a:r>
            <a:br>
              <a:rPr lang="en-US" sz="1350" b="1" dirty="0"/>
            </a:br>
            <a:r>
              <a:rPr lang="en-US" sz="1350" b="1" dirty="0">
                <a:hlinkClick r:id="rId2"/>
              </a:rPr>
              <a:t>http://www.aaos.org/disclosure</a:t>
            </a:r>
            <a:br>
              <a:rPr lang="en-US" sz="1350" b="1" dirty="0"/>
            </a:b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2364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99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Schroeder, Amber</dc:creator>
  <cp:lastModifiedBy>Bannon, Heather</cp:lastModifiedBy>
  <cp:revision>7</cp:revision>
  <dcterms:created xsi:type="dcterms:W3CDTF">2016-09-29T16:31:28Z</dcterms:created>
  <dcterms:modified xsi:type="dcterms:W3CDTF">2022-01-20T15:09:35Z</dcterms:modified>
</cp:coreProperties>
</file>