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4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8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4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0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1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2E30-D3E0-47A0-B5AB-429B3590BE7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C4E8-DFDB-452C-A3F6-052B5F0224EF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116E5E5-FBA7-0049-0B42-42AF8FDA42E9}"/>
              </a:ext>
            </a:extLst>
          </p:cNvPr>
          <p:cNvGrpSpPr/>
          <p:nvPr userDrawn="1"/>
        </p:nvGrpSpPr>
        <p:grpSpPr>
          <a:xfrm>
            <a:off x="-15875" y="5324474"/>
            <a:ext cx="12207875" cy="1533526"/>
            <a:chOff x="-15875" y="5324474"/>
            <a:chExt cx="12207875" cy="153352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8C72D89-BC60-8CB0-B467-1D1527DBA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6915763" y="5324474"/>
              <a:ext cx="5276237" cy="153352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A22D9DF-A55E-5002-90CC-BCE532024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15875" y="5324475"/>
              <a:ext cx="8362950" cy="1533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565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disclosure.aao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152650" y="457200"/>
            <a:ext cx="78867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cs typeface="Segoe UI" panose="020B0502040204020203" pitchFamily="34" charset="0"/>
              </a:rPr>
              <a:t>I (and/or my co-authors) have something to disclose.</a:t>
            </a:r>
          </a:p>
          <a:p>
            <a:r>
              <a:rPr lang="en-US" sz="2400" b="1" dirty="0">
                <a:cs typeface="Segoe UI" panose="020B0502040204020203" pitchFamily="34" charset="0"/>
              </a:rPr>
              <a:t>All relevant financial relationships have been mitigated.</a:t>
            </a:r>
          </a:p>
          <a:p>
            <a:endParaRPr lang="en-US" sz="4800" b="1" dirty="0">
              <a:cs typeface="Segoe UI" panose="020B0502040204020203" pitchFamily="34" charset="0"/>
            </a:endParaRPr>
          </a:p>
          <a:p>
            <a:r>
              <a:rPr lang="en-US" sz="2000" b="1" dirty="0">
                <a:cs typeface="Segoe UI" panose="020B0502040204020203" pitchFamily="34" charset="0"/>
              </a:rPr>
              <a:t>Disclosure information is available via:</a:t>
            </a:r>
          </a:p>
          <a:p>
            <a:endParaRPr lang="en-US" sz="2000" b="1" dirty="0">
              <a:cs typeface="Segoe UI" panose="020B0502040204020203" pitchFamily="34" charset="0"/>
            </a:endParaRPr>
          </a:p>
          <a:p>
            <a:r>
              <a:rPr lang="en-US" sz="2000" b="1" dirty="0">
                <a:cs typeface="Segoe UI" panose="020B0502040204020203" pitchFamily="34" charset="0"/>
              </a:rPr>
              <a:t>AAOS Annual Meeting Mobile app</a:t>
            </a:r>
          </a:p>
          <a:p>
            <a:r>
              <a:rPr lang="en-US" sz="2000" b="1" dirty="0">
                <a:cs typeface="Segoe UI" panose="020B0502040204020203" pitchFamily="34" charset="0"/>
              </a:rPr>
              <a:t>or the</a:t>
            </a:r>
          </a:p>
          <a:p>
            <a:r>
              <a:rPr lang="en-US" sz="2000" b="1" dirty="0">
                <a:cs typeface="Segoe UI" panose="020B0502040204020203" pitchFamily="34" charset="0"/>
              </a:rPr>
              <a:t>AAOS Orthopaedic Disclosure Program: </a:t>
            </a:r>
            <a:r>
              <a:rPr lang="en-US" sz="2000" b="1" dirty="0">
                <a:cs typeface="Segoe UI" panose="020B0502040204020203" pitchFamily="34" charset="0"/>
                <a:hlinkClick r:id="rId2"/>
              </a:rPr>
              <a:t>www.aaos.org/disclosure </a:t>
            </a:r>
            <a:endParaRPr lang="en-US" sz="2000" b="1" dirty="0"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06B5A1-BECA-A7E0-C290-50C8E4795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199" y="3200400"/>
            <a:ext cx="1684801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Malert, Donna</dc:creator>
  <cp:lastModifiedBy>Bannon, Heather</cp:lastModifiedBy>
  <cp:revision>10</cp:revision>
  <dcterms:created xsi:type="dcterms:W3CDTF">2015-02-23T17:05:13Z</dcterms:created>
  <dcterms:modified xsi:type="dcterms:W3CDTF">2023-09-20T19:44:44Z</dcterms:modified>
</cp:coreProperties>
</file>